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14"/>
  </p:notesMasterIdLst>
  <p:sldIdLst>
    <p:sldId id="270" r:id="rId2"/>
    <p:sldId id="316" r:id="rId3"/>
    <p:sldId id="324" r:id="rId4"/>
    <p:sldId id="303" r:id="rId5"/>
    <p:sldId id="320" r:id="rId6"/>
    <p:sldId id="318" r:id="rId7"/>
    <p:sldId id="321" r:id="rId8"/>
    <p:sldId id="281" r:id="rId9"/>
    <p:sldId id="314" r:id="rId10"/>
    <p:sldId id="317" r:id="rId11"/>
    <p:sldId id="319" r:id="rId12"/>
    <p:sldId id="322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Merriweather Sans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F22"/>
    <a:srgbClr val="10B6D4"/>
    <a:srgbClr val="19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27"/>
  </p:normalViewPr>
  <p:slideViewPr>
    <p:cSldViewPr snapToGrid="0">
      <p:cViewPr varScale="1">
        <p:scale>
          <a:sx n="164" d="100"/>
          <a:sy n="164" d="100"/>
        </p:scale>
        <p:origin x="1320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82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3" r:id="rId37"/>
    <p:sldLayoutId id="2147483695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January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20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082216"/>
              </p:ext>
            </p:extLst>
          </p:nvPr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6720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</Words>
  <Application>Microsoft Macintosh PowerPoint</Application>
  <PresentationFormat>On-screen Show (16:9)</PresentationFormat>
  <Paragraphs>194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Helvetica Neue</vt:lpstr>
      <vt:lpstr>Merriweather Sans</vt:lpstr>
      <vt:lpstr>Open Sans SemiBold</vt:lpstr>
      <vt:lpstr>Gill Sans</vt:lpstr>
      <vt:lpstr>Neo Sans</vt:lpstr>
      <vt:lpstr>Century Gothic</vt:lpstr>
      <vt:lpstr>Open Sans</vt:lpstr>
      <vt:lpstr>.AppleSystemUIFont</vt:lpstr>
      <vt:lpstr>Simple Light</vt:lpstr>
      <vt:lpstr>RISC-V Security January 2022 </vt:lpstr>
      <vt:lpstr>Intrinsic Security</vt:lpstr>
      <vt:lpstr>Competition (Work-in-Progress)</vt:lpstr>
      <vt:lpstr>RISC-V Security 5 year horizon</vt:lpstr>
      <vt:lpstr>Long-Term Priorities</vt:lpstr>
      <vt:lpstr>Roadmap (Work-in-Progress)</vt:lpstr>
      <vt:lpstr>Backup</vt:lpstr>
      <vt:lpstr>RISC-V Security Rationale</vt:lpstr>
      <vt:lpstr>Security and RISC-V</vt:lpstr>
      <vt:lpstr>2021 Highlights</vt:lpstr>
      <vt:lpstr>1st Half 2022 Targets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2022-01-13T17:55:17Z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1641547303</vt:lpwstr>
  </property>
</Properties>
</file>